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9" r:id="rId3"/>
    <p:sldId id="261" r:id="rId4"/>
  </p:sldIdLst>
  <p:sldSz cx="12192000" cy="6858000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-1656" y="-3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687" cy="498966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4322" y="0"/>
            <a:ext cx="2949686" cy="498966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r">
              <a:defRPr sz="1200"/>
            </a:lvl1pPr>
          </a:lstStyle>
          <a:p>
            <a:fld id="{B56CD663-E974-450A-AE8F-680EDC4E1158}" type="datetimeFigureOut">
              <a:rPr kumimoji="1" lang="ja-JP" altLang="en-US" smtClean="0"/>
              <a:t>2017/3/15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372"/>
            <a:ext cx="2949687" cy="498966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4322" y="9440372"/>
            <a:ext cx="2949686" cy="498966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r">
              <a:defRPr sz="1200"/>
            </a:lvl1pPr>
          </a:lstStyle>
          <a:p>
            <a:fld id="{DE9071CA-8141-4119-BCE5-BAECC45747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3102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099" cy="498693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693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r">
              <a:defRPr sz="1200"/>
            </a:lvl1pPr>
          </a:lstStyle>
          <a:p>
            <a:fld id="{A7EDE61C-5EFD-400E-A80A-DEF9B74C3203}" type="datetimeFigureOut">
              <a:rPr kumimoji="1" lang="ja-JP" altLang="en-US" smtClean="0"/>
              <a:t>2017/3/15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1063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6" tIns="46113" rIns="92226" bIns="4611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562" y="4783307"/>
            <a:ext cx="5444490" cy="3913615"/>
          </a:xfrm>
          <a:prstGeom prst="rect">
            <a:avLst/>
          </a:prstGeom>
        </p:spPr>
        <p:txBody>
          <a:bodyPr vert="horz" lIns="92226" tIns="46113" rIns="92226" bIns="46113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099" cy="498692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939" y="9440647"/>
            <a:ext cx="2949099" cy="498692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r">
              <a:defRPr sz="1200"/>
            </a:lvl1pPr>
          </a:lstStyle>
          <a:p>
            <a:fld id="{3242C3DD-E46B-46CC-BCE1-98FCBC279B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7955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9339" indent="-288207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52830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13962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75094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36226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97357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58489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19621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94B8A48-32AB-453A-AE57-D361BB3A7ED4}" type="slidenum">
              <a:rPr lang="en-US" altLang="ja-JP" sz="1200"/>
              <a:pPr eaLnBrk="1" hangingPunct="1"/>
              <a:t>2</a:t>
            </a:fld>
            <a:endParaRPr lang="en-US" altLang="ja-JP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val="8313096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9339" indent="-288207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52830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13962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75094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36226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97357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58489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19621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A94D028-6913-41CE-A369-94558FD5DBD6}" type="slidenum">
              <a:rPr lang="en-US" altLang="ja-JP" sz="1200"/>
              <a:pPr eaLnBrk="1" hangingPunct="1"/>
              <a:t>3</a:t>
            </a:fld>
            <a:endParaRPr lang="en-US" altLang="ja-JP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val="77004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2017/3/15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7089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2017/3/15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6960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2017/3/15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516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2017/3/15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66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2017/3/15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9596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2017/3/15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0900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2017/3/15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1265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2017/3/15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3802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2017/3/15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934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2017/3/15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5300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2017/3/15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335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00CBC-DBEC-48AA-88CE-7E1D99A40769}" type="datetimeFigureOut">
              <a:rPr kumimoji="1" lang="ja-JP" altLang="en-US" smtClean="0"/>
              <a:t>2017/3/15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6389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87669" y="213756"/>
            <a:ext cx="9144000" cy="2181614"/>
          </a:xfrm>
        </p:spPr>
        <p:txBody>
          <a:bodyPr>
            <a:normAutofit/>
          </a:bodyPr>
          <a:lstStyle/>
          <a:p>
            <a:r>
              <a:rPr lang="ja-JP" altLang="en-US" sz="3600" dirty="0" smtClean="0"/>
              <a:t>平成</a:t>
            </a:r>
            <a:r>
              <a:rPr lang="en-US" altLang="ja-JP" sz="3600" dirty="0" smtClean="0"/>
              <a:t>29</a:t>
            </a:r>
            <a:r>
              <a:rPr lang="ja-JP" altLang="en-US" sz="3600" dirty="0" smtClean="0"/>
              <a:t>年</a:t>
            </a:r>
            <a:r>
              <a:rPr lang="en-US" altLang="ja-JP" sz="3600" dirty="0" smtClean="0"/>
              <a:t>4</a:t>
            </a:r>
            <a:r>
              <a:rPr lang="ja-JP" altLang="en-US" sz="3600" dirty="0" smtClean="0"/>
              <a:t>月</a:t>
            </a:r>
            <a:r>
              <a:rPr lang="en-US" altLang="ja-JP" sz="3600" dirty="0" smtClean="0"/>
              <a:t>1</a:t>
            </a:r>
            <a:r>
              <a:rPr lang="ja-JP" altLang="en-US" sz="3600" dirty="0" smtClean="0"/>
              <a:t>日より改訂</a:t>
            </a:r>
            <a:endParaRPr kumimoji="1" lang="ja-JP" altLang="en-US" sz="36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72054" y="606935"/>
            <a:ext cx="9756908" cy="672782"/>
          </a:xfrm>
        </p:spPr>
        <p:txBody>
          <a:bodyPr>
            <a:noAutofit/>
          </a:bodyPr>
          <a:lstStyle/>
          <a:p>
            <a:r>
              <a:rPr kumimoji="1" lang="ja-JP" altLang="en-US" sz="4800" b="1" dirty="0" smtClean="0"/>
              <a:t>日本内分泌学会 </a:t>
            </a:r>
            <a:r>
              <a:rPr kumimoji="1" lang="en-US" altLang="ja-JP" sz="4800" b="1" dirty="0" smtClean="0"/>
              <a:t>COI</a:t>
            </a:r>
            <a:r>
              <a:rPr kumimoji="1" lang="ja-JP" altLang="en-US" sz="4800" b="1" dirty="0" smtClean="0"/>
              <a:t>開示例</a:t>
            </a:r>
            <a:endParaRPr kumimoji="1" lang="en-US" altLang="ja-JP" sz="4800" b="1" dirty="0" smtClean="0"/>
          </a:p>
          <a:p>
            <a:endParaRPr kumimoji="1" lang="ja-JP" altLang="en-US" sz="4800" b="1" dirty="0"/>
          </a:p>
        </p:txBody>
      </p:sp>
      <p:sp>
        <p:nvSpPr>
          <p:cNvPr id="4" name="正方形/長方形 3"/>
          <p:cNvSpPr/>
          <p:nvPr/>
        </p:nvSpPr>
        <p:spPr>
          <a:xfrm>
            <a:off x="1573192" y="2903644"/>
            <a:ext cx="773697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600" b="1" dirty="0" smtClean="0">
                <a:solidFill>
                  <a:srgbClr val="FF0000"/>
                </a:solidFill>
              </a:rPr>
              <a:t>改訂後</a:t>
            </a:r>
            <a:r>
              <a:rPr lang="ja-JP" altLang="en-US" sz="3600" b="1" dirty="0" smtClean="0"/>
              <a:t>　　　　　　　　　　　　</a:t>
            </a:r>
            <a:r>
              <a:rPr lang="ja-JP" altLang="en-US" sz="3600" b="1" dirty="0">
                <a:solidFill>
                  <a:srgbClr val="FF0000"/>
                </a:solidFill>
              </a:rPr>
              <a:t>改訂前</a:t>
            </a:r>
            <a:endParaRPr lang="en-US" altLang="ja-JP" sz="3600" b="1" dirty="0" smtClean="0">
              <a:solidFill>
                <a:srgbClr val="FF0000"/>
              </a:solidFill>
            </a:endParaRPr>
          </a:p>
          <a:p>
            <a:endParaRPr lang="en-US" altLang="ja-JP" sz="3600" b="1" dirty="0" smtClean="0"/>
          </a:p>
          <a:p>
            <a:r>
              <a:rPr lang="ja-JP" altLang="en-US" sz="3600" b="1" dirty="0" smtClean="0"/>
              <a:t>発表者のすべて</a:t>
            </a:r>
            <a:r>
              <a:rPr lang="ja-JP" altLang="en-US" sz="3600" b="1" dirty="0" smtClean="0">
                <a:solidFill>
                  <a:srgbClr val="FF0000"/>
                </a:solidFill>
              </a:rPr>
              <a:t>　　</a:t>
            </a:r>
            <a:r>
              <a:rPr lang="ja-JP" altLang="en-US" sz="3600" b="1" dirty="0" smtClean="0"/>
              <a:t>　　　　筆頭発表者</a:t>
            </a:r>
            <a:endParaRPr lang="en-US" altLang="ja-JP" sz="3600" b="1" dirty="0" smtClean="0"/>
          </a:p>
          <a:p>
            <a:r>
              <a:rPr lang="ja-JP" altLang="en-US" sz="3600" b="1" dirty="0" smtClean="0"/>
              <a:t>発表代表者に◎印</a:t>
            </a:r>
            <a:endParaRPr lang="ja-JP" altLang="en-US" sz="3600" b="1" dirty="0"/>
          </a:p>
        </p:txBody>
      </p:sp>
      <p:sp>
        <p:nvSpPr>
          <p:cNvPr id="5" name="正方形/長方形 4"/>
          <p:cNvSpPr/>
          <p:nvPr/>
        </p:nvSpPr>
        <p:spPr>
          <a:xfrm>
            <a:off x="1355834" y="2554013"/>
            <a:ext cx="8975835" cy="369964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" name="直線コネクタ 6"/>
          <p:cNvCxnSpPr/>
          <p:nvPr/>
        </p:nvCxnSpPr>
        <p:spPr>
          <a:xfrm flipV="1">
            <a:off x="1345324" y="3657600"/>
            <a:ext cx="8986345" cy="630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正方形/長方形 5"/>
          <p:cNvSpPr/>
          <p:nvPr/>
        </p:nvSpPr>
        <p:spPr>
          <a:xfrm>
            <a:off x="1355833" y="5211967"/>
            <a:ext cx="561431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＊演題発表内容に関係して、発表者全員が</a:t>
            </a:r>
            <a:endParaRPr lang="en-US" altLang="ja-JP" b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</a:endParaRPr>
          </a:p>
          <a:p>
            <a:r>
              <a:rPr lang="ja-JP" alt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　</a:t>
            </a:r>
            <a:r>
              <a:rPr lang="ja-JP" alt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　過去</a:t>
            </a:r>
            <a:r>
              <a:rPr lang="en-US" altLang="ja-JP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3</a:t>
            </a:r>
            <a:r>
              <a:rPr lang="ja-JP" alt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年間において</a:t>
            </a:r>
            <a:r>
              <a:rPr lang="en-US" altLang="ja-JP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COI</a:t>
            </a:r>
            <a:r>
              <a:rPr lang="ja-JP" alt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状態にある企業名を</a:t>
            </a:r>
            <a:r>
              <a:rPr lang="ja-JP" alt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　</a:t>
            </a:r>
            <a:r>
              <a:rPr lang="ja-JP" alt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　</a:t>
            </a:r>
            <a:endParaRPr lang="en-US" altLang="ja-JP" b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</a:endParaRPr>
          </a:p>
          <a:p>
            <a:r>
              <a:rPr lang="ja-JP" alt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　</a:t>
            </a:r>
            <a:r>
              <a:rPr lang="ja-JP" alt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　項目</a:t>
            </a:r>
            <a:r>
              <a:rPr lang="ja-JP" alt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ごと</a:t>
            </a:r>
            <a:r>
              <a:rPr lang="ja-JP" alt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に基準額以上であれば、まとめて申告開示</a:t>
            </a:r>
            <a:r>
              <a:rPr lang="ja-JP" alt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　</a:t>
            </a:r>
            <a:endParaRPr lang="en-US" altLang="ja-JP" b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</a:endParaRPr>
          </a:p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35478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5229" y="1671145"/>
            <a:ext cx="9238592" cy="2669627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ja-JP" altLang="en-US" sz="48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</a:t>
            </a:r>
            <a:r>
              <a:rPr lang="ja-JP" altLang="en-US" sz="4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Ｉ 開示</a:t>
            </a:r>
            <a:r>
              <a:rPr lang="en-US" altLang="ja-JP" sz="4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/>
            </a:r>
            <a:br>
              <a:rPr lang="en-US" altLang="ja-JP" sz="4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en-US" altLang="ja-JP" sz="24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  <a:t/>
            </a:r>
            <a:br>
              <a:rPr lang="en-US" altLang="ja-JP" sz="24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lang="ja-JP" altLang="en-US" sz="2400" b="1" dirty="0" smtClean="0">
                <a:solidFill>
                  <a:srgbClr val="FFFF1F"/>
                </a:solidFill>
              </a:rPr>
              <a:t>発表者名：</a:t>
            </a:r>
            <a:r>
              <a:rPr lang="ja-JP" altLang="en-US" sz="2400" b="1" dirty="0">
                <a:solidFill>
                  <a:srgbClr val="FFFF1F"/>
                </a:solidFill>
              </a:rPr>
              <a:t>　</a:t>
            </a:r>
            <a:r>
              <a:rPr lang="ja-JP" altLang="en-US" sz="2400" b="1" dirty="0" smtClean="0">
                <a:solidFill>
                  <a:srgbClr val="FFFF1F"/>
                </a:solidFill>
              </a:rPr>
              <a:t>東京一郎</a:t>
            </a:r>
            <a:r>
              <a:rPr lang="ja-JP" altLang="en-US" sz="2400" b="1" dirty="0">
                <a:solidFill>
                  <a:srgbClr val="FFFF1F"/>
                </a:solidFill>
              </a:rPr>
              <a:t>、京都次郎、大阪三郎、◎福岡</a:t>
            </a:r>
            <a:r>
              <a:rPr lang="ja-JP" altLang="en-US" sz="2400" b="1" dirty="0" smtClean="0">
                <a:solidFill>
                  <a:srgbClr val="FFFF1F"/>
                </a:solidFill>
              </a:rPr>
              <a:t>史郎</a:t>
            </a:r>
            <a:r>
              <a:rPr lang="ja-JP" altLang="en-US" sz="2400" b="1" dirty="0">
                <a:solidFill>
                  <a:srgbClr val="FFFF1F"/>
                </a:solidFill>
              </a:rPr>
              <a:t>（◎代表者）</a:t>
            </a:r>
            <a:endParaRPr lang="en-US" altLang="ja-JP" sz="2400" b="1" i="1" dirty="0">
              <a:solidFill>
                <a:srgbClr val="FFFF1F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84202" y="4340772"/>
            <a:ext cx="9380646" cy="1914525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36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演題発表内容に</a:t>
            </a:r>
            <a:r>
              <a:rPr lang="ja-JP" altLang="en-US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関連し</a:t>
            </a:r>
            <a:r>
              <a:rPr lang="ja-JP" alt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、発表者らに開示</a:t>
            </a:r>
            <a:r>
              <a:rPr lang="ja-JP" altLang="en-US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す</a:t>
            </a:r>
            <a:r>
              <a:rPr lang="ja-JP" alt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べき</a:t>
            </a:r>
            <a:endParaRPr lang="en-US" altLang="ja-JP" sz="3600" b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</a:t>
            </a:r>
            <a:r>
              <a:rPr lang="en-US" altLang="ja-JP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I </a:t>
            </a:r>
            <a:r>
              <a:rPr lang="ja-JP" altLang="en-US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</a:t>
            </a:r>
            <a:r>
              <a:rPr lang="ja-JP" alt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ある企業</a:t>
            </a:r>
            <a:r>
              <a:rPr lang="ja-JP" altLang="en-US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などはありません。</a:t>
            </a:r>
            <a:endParaRPr lang="en-US" altLang="ja-JP" sz="36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900" b="1" i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3600" b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267134" y="344762"/>
            <a:ext cx="1038503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b="1" dirty="0"/>
              <a:t>下記</a:t>
            </a:r>
            <a:r>
              <a:rPr lang="ja-JP" altLang="en-US" sz="2800" b="1" dirty="0" smtClean="0"/>
              <a:t>のスライド例にて</a:t>
            </a:r>
            <a:r>
              <a:rPr lang="en-US" altLang="ja-JP" sz="2800" b="1" dirty="0" smtClean="0"/>
              <a:t>COI</a:t>
            </a:r>
            <a:r>
              <a:rPr lang="ja-JP" altLang="en-US" sz="2800" b="1" dirty="0" smtClean="0"/>
              <a:t>開示　（様式</a:t>
            </a:r>
            <a:r>
              <a:rPr lang="en-US" altLang="ja-JP" sz="2800" b="1" dirty="0" smtClean="0"/>
              <a:t>1-A</a:t>
            </a:r>
            <a:r>
              <a:rPr lang="ja-JP" altLang="en-US" sz="2800" b="1" dirty="0" smtClean="0"/>
              <a:t>）</a:t>
            </a:r>
            <a:r>
              <a:rPr lang="en-US" altLang="ja-JP" sz="2800" b="1" dirty="0" smtClean="0"/>
              <a:t/>
            </a:r>
            <a:br>
              <a:rPr lang="en-US" altLang="ja-JP" sz="2800" b="1" dirty="0" smtClean="0"/>
            </a:br>
            <a:r>
              <a:rPr lang="ja-JP" altLang="en-US" sz="2800" b="1" dirty="0" smtClean="0"/>
              <a:t>学術講演会口頭発表時、申告すべき</a:t>
            </a:r>
            <a:r>
              <a:rPr lang="en-US" altLang="ja-JP" sz="2800" b="1" dirty="0" smtClean="0"/>
              <a:t>COI</a:t>
            </a:r>
            <a:r>
              <a:rPr lang="ja-JP" altLang="en-US" sz="2800" b="1" dirty="0"/>
              <a:t>状態（過去</a:t>
            </a:r>
            <a:r>
              <a:rPr lang="en-US" altLang="ja-JP" sz="2800" b="1" dirty="0"/>
              <a:t>3</a:t>
            </a:r>
            <a:r>
              <a:rPr lang="ja-JP" altLang="en-US" sz="2800" b="1" dirty="0"/>
              <a:t>年間）が</a:t>
            </a:r>
            <a:r>
              <a:rPr lang="ja-JP" altLang="en-US" sz="2800" b="1" dirty="0" smtClean="0"/>
              <a:t>ない時</a:t>
            </a:r>
            <a:endParaRPr lang="ja-JP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612511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76726" y="2770487"/>
            <a:ext cx="10513674" cy="3560762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None/>
            </a:pP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演題</a:t>
            </a:r>
            <a:r>
              <a:rPr lang="ja-JP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発表内容に</a:t>
            </a: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関連し</a:t>
            </a:r>
            <a:r>
              <a:rPr lang="ja-JP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、筆頭および共同発表者が</a:t>
            </a:r>
            <a:r>
              <a:rPr lang="ja-JP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開示す</a:t>
            </a: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べき</a:t>
            </a:r>
            <a:r>
              <a:rPr lang="en-US" altLang="ja-JP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関係にある企業などとして、</a:t>
            </a:r>
            <a:endParaRPr lang="en-US" altLang="ja-JP" sz="20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 </a:t>
            </a:r>
            <a:r>
              <a:rPr lang="ja-JP" alt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①役員・顧問</a:t>
            </a: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：　　　　　　　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②株保有・利益：　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③特許使用料：　　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④講演料：　　　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⑤原稿料：　　　　　　　　　　　　  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</a:t>
            </a:r>
            <a:r>
              <a:rPr lang="ja-JP" alt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⑥治験・受託</a:t>
            </a: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研究・共同研究費：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⑦奨学寄付金：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⑧寄付講座所属：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⑨贈答品などの報酬：　　　　 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1502980" y="963386"/>
            <a:ext cx="9427780" cy="1674712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ja-JP" altLang="en-US" sz="36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r>
              <a:rPr lang="en-US" altLang="ja-JP" sz="3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/>
            </a:r>
            <a:br>
              <a:rPr lang="en-US" altLang="ja-JP" sz="3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4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en-US" altLang="ja-JP" sz="20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  <a:t/>
            </a:r>
            <a:br>
              <a:rPr lang="en-US" altLang="ja-JP" sz="20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lang="ja-JP" altLang="en-US" sz="2000" b="1" dirty="0" smtClean="0">
                <a:solidFill>
                  <a:srgbClr val="FFFF1F"/>
                </a:solidFill>
                <a:ea typeface="ＭＳ Ｐゴシック" panose="020B0600070205080204" pitchFamily="50" charset="-128"/>
              </a:rPr>
              <a:t>発表者名：　東京</a:t>
            </a:r>
            <a:r>
              <a:rPr lang="ja-JP" altLang="en-US" sz="2000" b="1" dirty="0">
                <a:solidFill>
                  <a:srgbClr val="FFFF1F"/>
                </a:solidFill>
                <a:ea typeface="ＭＳ Ｐゴシック" panose="020B0600070205080204" pitchFamily="50" charset="-128"/>
              </a:rPr>
              <a:t>一</a:t>
            </a:r>
            <a:r>
              <a:rPr lang="ja-JP" altLang="en-US" sz="2000" b="1" dirty="0" smtClean="0">
                <a:solidFill>
                  <a:srgbClr val="FFFF1F"/>
                </a:solidFill>
                <a:ea typeface="ＭＳ Ｐゴシック" panose="020B0600070205080204" pitchFamily="50" charset="-128"/>
              </a:rPr>
              <a:t>郎、京都次郎、大阪三郎、◎福岡史郎　（◎代表者）</a:t>
            </a:r>
            <a:endParaRPr lang="en-US" altLang="ja-JP" sz="2000" b="1" dirty="0">
              <a:solidFill>
                <a:srgbClr val="FFFF1F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55428" y="51370"/>
            <a:ext cx="995982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b="1" dirty="0"/>
              <a:t>下記のスライド例にて</a:t>
            </a:r>
            <a:r>
              <a:rPr lang="en-US" altLang="ja-JP" sz="2400" b="1" dirty="0"/>
              <a:t>COI</a:t>
            </a:r>
            <a:r>
              <a:rPr lang="ja-JP" altLang="en-US" sz="2400" b="1" dirty="0"/>
              <a:t>開示　（様式</a:t>
            </a:r>
            <a:r>
              <a:rPr lang="en-US" altLang="ja-JP" sz="2400" b="1" dirty="0"/>
              <a:t>1-A</a:t>
            </a:r>
            <a:r>
              <a:rPr lang="ja-JP" altLang="en-US" sz="2400" b="1" dirty="0" smtClean="0"/>
              <a:t>）</a:t>
            </a:r>
            <a:r>
              <a:rPr lang="en-US" altLang="ja-JP" sz="2400" b="1" dirty="0" smtClean="0"/>
              <a:t/>
            </a:r>
            <a:br>
              <a:rPr lang="en-US" altLang="ja-JP" sz="2400" b="1" dirty="0" smtClean="0"/>
            </a:br>
            <a:r>
              <a:rPr lang="ja-JP" altLang="en-US" sz="2400" b="1" dirty="0"/>
              <a:t>学術講演会口頭発表時、 </a:t>
            </a:r>
            <a:r>
              <a:rPr lang="ja-JP" altLang="en-US" sz="2400" b="1" dirty="0" smtClean="0"/>
              <a:t>申告すべき</a:t>
            </a:r>
            <a:r>
              <a:rPr lang="en-US" altLang="ja-JP" sz="2400" b="1" dirty="0" smtClean="0"/>
              <a:t>COI</a:t>
            </a:r>
            <a:r>
              <a:rPr lang="ja-JP" altLang="en-US" sz="2400" b="1" dirty="0" smtClean="0"/>
              <a:t>状態（過去</a:t>
            </a:r>
            <a:r>
              <a:rPr lang="en-US" altLang="ja-JP" sz="2400" b="1" dirty="0" smtClean="0"/>
              <a:t>3</a:t>
            </a:r>
            <a:r>
              <a:rPr lang="ja-JP" altLang="en-US" sz="2400" b="1" dirty="0" smtClean="0"/>
              <a:t>年間）がある時</a:t>
            </a:r>
            <a:endParaRPr lang="ja-JP" altLang="en-US" sz="2400" b="1" dirty="0"/>
          </a:p>
        </p:txBody>
      </p:sp>
      <p:sp>
        <p:nvSpPr>
          <p:cNvPr id="3" name="正方形/長方形 2"/>
          <p:cNvSpPr/>
          <p:nvPr/>
        </p:nvSpPr>
        <p:spPr>
          <a:xfrm>
            <a:off x="6833563" y="4047880"/>
            <a:ext cx="4796739" cy="1766637"/>
          </a:xfrm>
          <a:prstGeom prst="rect">
            <a:avLst/>
          </a:prstGeom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ja-JP" altLang="en-US" sz="28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（記載例）</a:t>
            </a:r>
            <a:r>
              <a:rPr lang="ja-JP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　</a:t>
            </a: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　</a:t>
            </a:r>
            <a:endParaRPr lang="en-US" altLang="ja-JP" sz="2400" b="1" dirty="0" smtClean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4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発表者全員、過去</a:t>
            </a:r>
            <a:r>
              <a:rPr lang="en-US" altLang="ja-JP" sz="24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3</a:t>
            </a:r>
            <a:r>
              <a:rPr lang="ja-JP" altLang="en-US" sz="24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年間を一括して</a:t>
            </a:r>
            <a:endParaRPr lang="en-US" altLang="ja-JP" sz="2400" b="1" dirty="0" smtClean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en-US" altLang="ja-JP" sz="1050" b="1" dirty="0" smtClean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4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講演料</a:t>
            </a: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：　平安製薬、縄文製薬　　　　　　　　　　</a:t>
            </a:r>
            <a:endParaRPr lang="en-US" altLang="ja-JP" sz="24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4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原稿料</a:t>
            </a: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：　平安製薬　　　　　　　　　　　  　　　　</a:t>
            </a:r>
            <a:endParaRPr lang="en-US" altLang="ja-JP" sz="24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4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奨学</a:t>
            </a: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寄付金：　鎌倉製薬、室町製薬　</a:t>
            </a:r>
            <a:endParaRPr lang="ja-JP" altLang="en-US" sz="2400" dirty="0">
              <a:solidFill>
                <a:srgbClr val="FF0000"/>
              </a:solidFill>
            </a:endParaRPr>
          </a:p>
        </p:txBody>
      </p:sp>
      <p:cxnSp>
        <p:nvCxnSpPr>
          <p:cNvPr id="6" name="直線矢印コネクタ 5"/>
          <p:cNvCxnSpPr/>
          <p:nvPr/>
        </p:nvCxnSpPr>
        <p:spPr>
          <a:xfrm flipV="1">
            <a:off x="5963402" y="5803673"/>
            <a:ext cx="820126" cy="527576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2023242" y="6331522"/>
            <a:ext cx="5266185" cy="369332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ja-JP" altLang="en-US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↑ 開示すべき</a:t>
            </a:r>
            <a:r>
              <a:rPr lang="ja-JP" altLang="en-US" b="1" dirty="0">
                <a:solidFill>
                  <a:srgbClr val="FF0000"/>
                </a:solidFill>
                <a:latin typeface="Arial" panose="020B0604020202020204" pitchFamily="34" charset="0"/>
              </a:rPr>
              <a:t>内容</a:t>
            </a:r>
            <a:r>
              <a:rPr lang="ja-JP" altLang="en-US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が過去</a:t>
            </a:r>
            <a:r>
              <a:rPr lang="en-US" altLang="ja-JP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3</a:t>
            </a:r>
            <a:r>
              <a:rPr lang="ja-JP" altLang="en-US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年間にある項目のみ</a:t>
            </a:r>
            <a:r>
              <a:rPr lang="ja-JP" altLang="en-US" b="1" dirty="0">
                <a:solidFill>
                  <a:srgbClr val="FF0000"/>
                </a:solidFill>
                <a:latin typeface="Arial" panose="020B0604020202020204" pitchFamily="34" charset="0"/>
              </a:rPr>
              <a:t>記載</a:t>
            </a:r>
            <a:endParaRPr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2912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</TotalTime>
  <Words>111</Words>
  <Application>Microsoft Office PowerPoint</Application>
  <PresentationFormat>ユーザー設定</PresentationFormat>
  <Paragraphs>35</Paragraphs>
  <Slides>3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Office テーマ</vt:lpstr>
      <vt:lpstr>平成29年4月1日より改訂</vt:lpstr>
      <vt:lpstr>ＣＯ Ｉ 開示 　 発表者名：　東京一郎、京都次郎、大阪三郎、◎福岡史郎（◎代表者）</vt:lpstr>
      <vt:lpstr>ＣＯ Ｉ 開示 　 発表者名：　東京一郎、京都次郎、大阪三郎、◎福岡史郎　（◎代表者）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平成27年4月より改訂</dc:title>
  <dc:creator>saburo sone</dc:creator>
  <cp:lastModifiedBy>日本内分泌学会</cp:lastModifiedBy>
  <cp:revision>41</cp:revision>
  <cp:lastPrinted>2016-11-11T04:57:59Z</cp:lastPrinted>
  <dcterms:created xsi:type="dcterms:W3CDTF">2015-03-14T19:59:31Z</dcterms:created>
  <dcterms:modified xsi:type="dcterms:W3CDTF">2017-03-14T23:33:46Z</dcterms:modified>
</cp:coreProperties>
</file>